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65" r:id="rId17"/>
  </p:sldIdLst>
  <p:sldSz cx="14630400" cy="8229600"/>
  <p:notesSz cx="8229600" cy="14630400"/>
  <p:embeddedFontLst>
    <p:embeddedFont>
      <p:font typeface="Arial Black" panose="020B0A04020102020204" pitchFamily="34" charset="0"/>
      <p:bold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Merriweather Light" panose="00000400000000000000" pitchFamily="2" charset="0"/>
      <p:regular r:id="rId24"/>
      <p:italic r:id="rId25"/>
    </p:embeddedFont>
    <p:embeddedFont>
      <p:font typeface="Open Sans" panose="020B0606030504020204" pitchFamily="34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321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2811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Glitzifyy – E-Commerce Web Application with Java Integration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946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Full-Stack Shopping Cart with Dynamic Invoice Generation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1266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Raghul RB.E. CSE – AI &amp; RoboticsSathyabama Institute of Science and Technology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60D5E4-EC91-864C-B6FB-24B5DC7BA7D7}"/>
              </a:ext>
            </a:extLst>
          </p:cNvPr>
          <p:cNvSpPr/>
          <p:nvPr/>
        </p:nvSpPr>
        <p:spPr>
          <a:xfrm>
            <a:off x="12600878" y="7593980"/>
            <a:ext cx="2029522" cy="635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9C2263-8A14-0E8E-9084-BC4CE1FE3CC8}"/>
              </a:ext>
            </a:extLst>
          </p:cNvPr>
          <p:cNvSpPr/>
          <p:nvPr/>
        </p:nvSpPr>
        <p:spPr>
          <a:xfrm>
            <a:off x="12600878" y="7593980"/>
            <a:ext cx="2029522" cy="635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3F09C-485B-869A-CAA6-EDB597A3D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174"/>
            <a:ext cx="14630400" cy="739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5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4F6D77-8EF8-25F6-B3A5-25932657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7417"/>
            <a:ext cx="14630400" cy="7082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11F4E8-0A23-79B0-0111-8A2AF047DD33}"/>
              </a:ext>
            </a:extLst>
          </p:cNvPr>
          <p:cNvSpPr txBox="1"/>
          <p:nvPr/>
        </p:nvSpPr>
        <p:spPr>
          <a:xfrm>
            <a:off x="5854390" y="356839"/>
            <a:ext cx="2921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897734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AA9852-4DDF-4F9A-7510-43C598BF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200"/>
            <a:ext cx="14630400" cy="701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2E3A18-3093-CC58-6B3D-2727BDB8D5B7}"/>
              </a:ext>
            </a:extLst>
          </p:cNvPr>
          <p:cNvSpPr txBox="1"/>
          <p:nvPr/>
        </p:nvSpPr>
        <p:spPr>
          <a:xfrm>
            <a:off x="6400800" y="444703"/>
            <a:ext cx="25201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Arial Black" panose="020B0A0402010202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88297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5F9554-FEC9-AAA7-4FD1-7E079238A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8010"/>
            <a:ext cx="14630399" cy="63115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BB9FD2-EB8A-7DCB-96D5-91EDF6DD9101}"/>
              </a:ext>
            </a:extLst>
          </p:cNvPr>
          <p:cNvSpPr/>
          <p:nvPr/>
        </p:nvSpPr>
        <p:spPr>
          <a:xfrm>
            <a:off x="12600878" y="7593980"/>
            <a:ext cx="2029522" cy="635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34776-364F-730A-5E84-D64834F9C122}"/>
              </a:ext>
            </a:extLst>
          </p:cNvPr>
          <p:cNvSpPr txBox="1"/>
          <p:nvPr/>
        </p:nvSpPr>
        <p:spPr>
          <a:xfrm>
            <a:off x="1048214" y="546410"/>
            <a:ext cx="12322097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can browse items, view pricing, and add products to their cart with a single click. 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confirmation popup ensures smooth interaction and enhances the shopping experience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27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E9A53-FAB8-2520-13CD-43026A238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1036"/>
            <a:ext cx="14630400" cy="7032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C181E3-83B8-2638-E54B-BE9F4238F9F6}"/>
              </a:ext>
            </a:extLst>
          </p:cNvPr>
          <p:cNvSpPr txBox="1"/>
          <p:nvPr/>
        </p:nvSpPr>
        <p:spPr>
          <a:xfrm>
            <a:off x="1460810" y="490654"/>
            <a:ext cx="11753385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This slide displays the cart interface of Glitzifyy.</a:t>
            </a:r>
            <a:br>
              <a:rPr lang="en-US" b="1" dirty="0"/>
            </a:b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Users can review selected items, see real-time pricing, and proceed to checkout. Functional buttons allow them to confirm purchase, clear the cart, or download a detailed invoice — enhancing both usability and backend simulation.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6434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6132E-C7C4-D913-4BB0-2BFD0FF5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2892"/>
            <a:ext cx="14630400" cy="7062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5B2204-6A92-26E4-DA0C-525373D34CDC}"/>
              </a:ext>
            </a:extLst>
          </p:cNvPr>
          <p:cNvSpPr txBox="1"/>
          <p:nvPr/>
        </p:nvSpPr>
        <p:spPr>
          <a:xfrm>
            <a:off x="1918010" y="635620"/>
            <a:ext cx="1070517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This slide demonstrates the invoice generation feature of Glitzifyy.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After confirming a purchase, users can download a  invoice containing product details, quantities, subtotals, and the final amount paid. This enhances transparency and simulates backend billing logic — all handled dynamically through JavaScript.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339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318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Conclusion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1542336"/>
            <a:ext cx="7556421" cy="1091208"/>
          </a:xfrm>
          <a:prstGeom prst="roundRect">
            <a:avLst>
              <a:gd name="adj" fmla="val 6984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4501" y="1746647"/>
            <a:ext cx="246899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Full-Stack Integration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484501" y="2138958"/>
            <a:ext cx="71477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Successfully connected frontend and backend components with seamless data flow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280190" y="2814995"/>
            <a:ext cx="7556421" cy="1091208"/>
          </a:xfrm>
          <a:prstGeom prst="roundRect">
            <a:avLst>
              <a:gd name="adj" fmla="val 6984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84501" y="301930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REST API Design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484501" y="3411617"/>
            <a:ext cx="71477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Implemented professional API architecture following industry best practices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280190" y="4087654"/>
            <a:ext cx="7556421" cy="1091208"/>
          </a:xfrm>
          <a:prstGeom prst="roundRect">
            <a:avLst>
              <a:gd name="adj" fmla="val 6984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84501" y="4291965"/>
            <a:ext cx="270140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JavaScript File Handling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484501" y="4684276"/>
            <a:ext cx="71477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Mastered Blob API for dynamic file generation and downloads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80190" y="5360313"/>
            <a:ext cx="7556421" cy="1091208"/>
          </a:xfrm>
          <a:prstGeom prst="roundRect">
            <a:avLst>
              <a:gd name="adj" fmla="val 6984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84501" y="5564624"/>
            <a:ext cx="276927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Java Backend Simulation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484501" y="5956935"/>
            <a:ext cx="71477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Demonstrated multi-language capabilities and backend logic implementation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280190" y="6655594"/>
            <a:ext cx="75564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showcases a comprehensive understanding of modern web development, combining frontend interactivity with backend processing to create a professional e-commerce solution.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26E436-DAD6-A207-B35E-94AD07B3FE43}"/>
              </a:ext>
            </a:extLst>
          </p:cNvPr>
          <p:cNvSpPr/>
          <p:nvPr/>
        </p:nvSpPr>
        <p:spPr>
          <a:xfrm>
            <a:off x="12600878" y="7593980"/>
            <a:ext cx="2029522" cy="635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035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7932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Objective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831431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build a premium, responsive e-commerce website with dynamic cart functionality and backend simulation using Java, demonstrating full-stack development capabilities.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17932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Features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342721" y="383143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listing from JSON data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463653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cart with real-time calculation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54416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RESTful API using Node.js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88383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Java-based invoice generator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60D5E4-EC91-864C-B6FB-24B5DC7BA7D7}"/>
              </a:ext>
            </a:extLst>
          </p:cNvPr>
          <p:cNvSpPr/>
          <p:nvPr/>
        </p:nvSpPr>
        <p:spPr>
          <a:xfrm>
            <a:off x="12600878" y="7593980"/>
            <a:ext cx="2029522" cy="635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8183"/>
            <a:ext cx="6138624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Frontend Technologies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3790" y="1802487"/>
            <a:ext cx="6413659" cy="2463165"/>
          </a:xfrm>
          <a:prstGeom prst="roundRect">
            <a:avLst>
              <a:gd name="adj" fmla="val 367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16794" y="2025491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FFAD9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4554" y="2203133"/>
            <a:ext cx="290870" cy="29087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16794" y="288726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Core Technologies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16794" y="3353038"/>
            <a:ext cx="596765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HTML5, CSS3, and JavaScript form the foundation of our responsive interface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2833" y="1802487"/>
            <a:ext cx="6413778" cy="2463165"/>
          </a:xfrm>
          <a:prstGeom prst="roundRect">
            <a:avLst>
              <a:gd name="adj" fmla="val 367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45837" y="2025491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FFAD94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3597" y="2203133"/>
            <a:ext cx="290870" cy="29087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5837" y="288726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Responsive Design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7645837" y="3353038"/>
            <a:ext cx="596777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Grid layout system ensures seamless viewing across all devices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93790" y="4481036"/>
            <a:ext cx="6413659" cy="2463165"/>
          </a:xfrm>
          <a:prstGeom prst="roundRect">
            <a:avLst>
              <a:gd name="adj" fmla="val 367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16794" y="4704040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FFAD9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4554" y="4881682"/>
            <a:ext cx="290870" cy="29087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16794" y="556581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Dynamic Rendering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1016794" y="6031587"/>
            <a:ext cx="596765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DOM manipulation provides real-time cart updates and interactivity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422833" y="4481036"/>
            <a:ext cx="6413778" cy="2463165"/>
          </a:xfrm>
          <a:prstGeom prst="roundRect">
            <a:avLst>
              <a:gd name="adj" fmla="val 367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45837" y="4704040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FFAD94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3597" y="4881682"/>
            <a:ext cx="290870" cy="29087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5837" y="556581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File Generation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7645837" y="6031587"/>
            <a:ext cx="596777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Blob API enables downloadable invoice functionality</a:t>
            </a:r>
            <a:endParaRPr lang="en-US" sz="1650" dirty="0"/>
          </a:p>
        </p:txBody>
      </p:sp>
      <p:sp>
        <p:nvSpPr>
          <p:cNvPr id="23" name="Text 17"/>
          <p:cNvSpPr/>
          <p:nvPr/>
        </p:nvSpPr>
        <p:spPr>
          <a:xfrm>
            <a:off x="793790" y="7186613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frontend delivers a clean, intuitive user experience with real-time cart updates and instant invoice downloads in .txt format.</a:t>
            </a:r>
            <a:endParaRPr lang="en-US" sz="16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7D8D00-D766-6287-24BE-82D86831ADC3}"/>
              </a:ext>
            </a:extLst>
          </p:cNvPr>
          <p:cNvSpPr/>
          <p:nvPr/>
        </p:nvSpPr>
        <p:spPr>
          <a:xfrm>
            <a:off x="12600878" y="7593980"/>
            <a:ext cx="2029522" cy="635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7344"/>
            <a:ext cx="6020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Backend Architecture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06285"/>
            <a:ext cx="3664744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1706285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196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Backend Stack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2453997"/>
            <a:ext cx="30587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with Express framework powers our RESTful API, providing robust server-side functionality and efficient request handling.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1706285"/>
            <a:ext cx="3664863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1268" y="1706285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</p:sp>
      <p:sp>
        <p:nvSpPr>
          <p:cNvPr id="10" name="Text 7"/>
          <p:cNvSpPr/>
          <p:nvPr/>
        </p:nvSpPr>
        <p:spPr>
          <a:xfrm>
            <a:off x="10520482" y="196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API Endpoints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20482" y="2453997"/>
            <a:ext cx="30588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/api/cart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Retrieves current cart contents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DELETE /api/cart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Clears cart items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752618"/>
            <a:ext cx="3664744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4752618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5500330"/>
            <a:ext cx="30587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catalogue stored in products.json with in-memory cart simulation for fast performance and easy testing.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976C89-EA9B-712E-C04C-DC337B247B22}"/>
              </a:ext>
            </a:extLst>
          </p:cNvPr>
          <p:cNvSpPr/>
          <p:nvPr/>
        </p:nvSpPr>
        <p:spPr>
          <a:xfrm>
            <a:off x="12600878" y="7593980"/>
            <a:ext cx="2029522" cy="635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180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Java Integration – Invoice Generator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683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Why Java?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39828" y="28204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Demonstrates backend logic capabilities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26267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Complements web-based cart system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370486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Essential for academic evaluation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414706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Shows multi-language integration skills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9828" y="473678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Program Highlights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239828" y="5388888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Java programme accepts product details, quantity, and price, calculates the total amount, and prints a professionally formatted invoice directly to the console.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128D7F-6772-3577-EF63-B195B2455036}"/>
              </a:ext>
            </a:extLst>
          </p:cNvPr>
          <p:cNvSpPr/>
          <p:nvPr/>
        </p:nvSpPr>
        <p:spPr>
          <a:xfrm>
            <a:off x="12600878" y="7593980"/>
            <a:ext cx="2029522" cy="635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4055"/>
            <a:ext cx="119023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Enhanced Feature – Downloadable Invoice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64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531507"/>
            <a:ext cx="6407944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705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Download Button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9623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User-friendly interface with prominent "Download Invoice" button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764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531507"/>
            <a:ext cx="6408063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705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Retrieval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9623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Fetches complete cart data from backend API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3188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673918"/>
            <a:ext cx="6407944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848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Invoice Generation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33864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Creates formatted .txt file with product details and subtotals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3188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673918"/>
            <a:ext cx="6408063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848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File Download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338643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Delivers invoice using JavaScript Blob API with dynamic file generation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48962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invoice includes comprehensive product details, individual subtotals, final total calculation, and a professional thank-you message for enhanced customer experience.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519AEA-D5A8-134C-E8DF-AC53CEF27F09}"/>
              </a:ext>
            </a:extLst>
          </p:cNvPr>
          <p:cNvSpPr/>
          <p:nvPr/>
        </p:nvSpPr>
        <p:spPr>
          <a:xfrm>
            <a:off x="12600878" y="7593980"/>
            <a:ext cx="2029522" cy="635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1642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Demo Flow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695688"/>
            <a:ext cx="1020723" cy="12247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04986" y="189976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Add Products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04986" y="2341007"/>
            <a:ext cx="633162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 catalogue and add items to cart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2920484"/>
            <a:ext cx="1020723" cy="12247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4986" y="312455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View Summary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04986" y="3565803"/>
            <a:ext cx="633162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cart with real-time totals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145280"/>
            <a:ext cx="1020723" cy="12247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4986" y="434935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Download Invoice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04986" y="4790599"/>
            <a:ext cx="633162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Click to generate invoice file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370076"/>
            <a:ext cx="1020723" cy="12247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04986" y="557414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Complete Purchase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504986" y="6015395"/>
            <a:ext cx="633162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Receive Glitzifyy_Invoice.txt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6280190" y="6824424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Bonus: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Run InvoiceGenerator.java from terminal to simulate backend invoice generation logic independently.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6E83A7-B2A9-C445-5304-6ECD58D686EF}"/>
              </a:ext>
            </a:extLst>
          </p:cNvPr>
          <p:cNvSpPr/>
          <p:nvPr/>
        </p:nvSpPr>
        <p:spPr>
          <a:xfrm>
            <a:off x="12600878" y="7593980"/>
            <a:ext cx="2029522" cy="635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76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Structure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344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Folder Organisation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3513892"/>
            <a:ext cx="5564862" cy="2880360"/>
          </a:xfrm>
          <a:prstGeom prst="roundRect">
            <a:avLst>
              <a:gd name="adj" fmla="val 3307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513892"/>
            <a:ext cx="5587484" cy="2880360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683913"/>
            <a:ext cx="513385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/glitzifyy-project├── index.html├── shop.html├── cart.html├── style.css├── /java-demo│   └── InvoiceGenerator.java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919674" y="2833449"/>
            <a:ext cx="357223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Architecture Benefits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6919674" y="3485555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Clear separation of concerns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919674" y="3927753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to navigate and maintain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919674" y="4369951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Modular component structure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6919674" y="4812149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Scalable for future features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919674" y="5379125"/>
            <a:ext cx="69244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organised structure ensures easy collaboration, maintainability, and professional code management throughout development.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BABD35-FEE5-25F6-3081-57A2A27D1C84}"/>
              </a:ext>
            </a:extLst>
          </p:cNvPr>
          <p:cNvSpPr/>
          <p:nvPr/>
        </p:nvSpPr>
        <p:spPr>
          <a:xfrm>
            <a:off x="12600878" y="7616282"/>
            <a:ext cx="2029522" cy="635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18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Advantages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577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Modular Design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48125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Clear frontend and backend separation for maintainability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35577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Real-Time Logic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404812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 cart updates and calculations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5577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Java Integration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04812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 simulation demonstrates versatility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35577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Premium UX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404812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UI with downloadable invoice feature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3919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application is viva-friendly, scalable, and demonstrates comprehensive full-stack development skills with multi-language integration.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1138B-7CC1-EAF7-D9FD-8AB9B807B61D}"/>
              </a:ext>
            </a:extLst>
          </p:cNvPr>
          <p:cNvSpPr/>
          <p:nvPr/>
        </p:nvSpPr>
        <p:spPr>
          <a:xfrm>
            <a:off x="12600878" y="7593980"/>
            <a:ext cx="2029522" cy="635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718</Words>
  <Application>Microsoft Office PowerPoint</Application>
  <PresentationFormat>Custom</PresentationFormat>
  <Paragraphs>106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Open Sans</vt:lpstr>
      <vt:lpstr>Merriweather Bold</vt:lpstr>
      <vt:lpstr>Consolas</vt:lpstr>
      <vt:lpstr>Arial Black</vt:lpstr>
      <vt:lpstr>Merriweather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Raghul Krishna</dc:creator>
  <cp:lastModifiedBy>Raghul Krishna</cp:lastModifiedBy>
  <cp:revision>3</cp:revision>
  <dcterms:created xsi:type="dcterms:W3CDTF">2025-10-29T05:54:38Z</dcterms:created>
  <dcterms:modified xsi:type="dcterms:W3CDTF">2025-10-29T12:50:16Z</dcterms:modified>
</cp:coreProperties>
</file>